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9" r:id="rId3"/>
    <p:sldId id="260" r:id="rId4"/>
    <p:sldId id="282" r:id="rId5"/>
    <p:sldId id="284" r:id="rId6"/>
    <p:sldId id="262" r:id="rId7"/>
    <p:sldId id="272" r:id="rId8"/>
    <p:sldId id="281" r:id="rId9"/>
    <p:sldId id="263" r:id="rId10"/>
    <p:sldId id="270" r:id="rId11"/>
    <p:sldId id="261" r:id="rId12"/>
    <p:sldId id="277" r:id="rId13"/>
    <p:sldId id="274" r:id="rId14"/>
    <p:sldId id="280" r:id="rId15"/>
    <p:sldId id="264" r:id="rId16"/>
    <p:sldId id="279" r:id="rId17"/>
    <p:sldId id="266" r:id="rId18"/>
    <p:sldId id="267" r:id="rId19"/>
    <p:sldId id="286" r:id="rId20"/>
    <p:sldId id="268" r:id="rId21"/>
    <p:sldId id="285" r:id="rId22"/>
    <p:sldId id="273" r:id="rId23"/>
    <p:sldId id="278" r:id="rId24"/>
    <p:sldId id="276" r:id="rId25"/>
    <p:sldId id="283" r:id="rId26"/>
    <p:sldId id="25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31116D-6846-7446-9953-4986013FA85C}" v="15" dt="2022-08-23T19:07:26.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0414"/>
  </p:normalViewPr>
  <p:slideViewPr>
    <p:cSldViewPr snapToGrid="0" snapToObjects="1">
      <p:cViewPr varScale="1">
        <p:scale>
          <a:sx n="76" d="100"/>
          <a:sy n="76" d="100"/>
        </p:scale>
        <p:origin x="232" y="73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lsh, Brandon M (bmw9t)" userId="c63a63f3-0b2e-4cca-a529-e1b931f2df75" providerId="ADAL" clId="{DF31116D-6846-7446-9953-4986013FA85C}"/>
    <pc:docChg chg="undo custSel addSld delSld modSld">
      <pc:chgData name="Walsh, Brandon M (bmw9t)" userId="c63a63f3-0b2e-4cca-a529-e1b931f2df75" providerId="ADAL" clId="{DF31116D-6846-7446-9953-4986013FA85C}" dt="2022-08-23T19:07:32.044" v="2751" actId="1076"/>
      <pc:docMkLst>
        <pc:docMk/>
      </pc:docMkLst>
      <pc:sldChg chg="modNotesTx">
        <pc:chgData name="Walsh, Brandon M (bmw9t)" userId="c63a63f3-0b2e-4cca-a529-e1b931f2df75" providerId="ADAL" clId="{DF31116D-6846-7446-9953-4986013FA85C}" dt="2022-08-19T19:05:59.918" v="1274" actId="20577"/>
        <pc:sldMkLst>
          <pc:docMk/>
          <pc:sldMk cId="1069549825" sldId="256"/>
        </pc:sldMkLst>
      </pc:sldChg>
      <pc:sldChg chg="modSp mod">
        <pc:chgData name="Walsh, Brandon M (bmw9t)" userId="c63a63f3-0b2e-4cca-a529-e1b931f2df75" providerId="ADAL" clId="{DF31116D-6846-7446-9953-4986013FA85C}" dt="2022-08-19T18:35:11.069" v="123" actId="27636"/>
        <pc:sldMkLst>
          <pc:docMk/>
          <pc:sldMk cId="863224102" sldId="260"/>
        </pc:sldMkLst>
        <pc:spChg chg="mod">
          <ac:chgData name="Walsh, Brandon M (bmw9t)" userId="c63a63f3-0b2e-4cca-a529-e1b931f2df75" providerId="ADAL" clId="{DF31116D-6846-7446-9953-4986013FA85C}" dt="2022-08-19T18:35:11.069" v="123" actId="27636"/>
          <ac:spMkLst>
            <pc:docMk/>
            <pc:sldMk cId="863224102" sldId="260"/>
            <ac:spMk id="3" creationId="{2E00083A-9EF7-1E46-ACAD-13A0B6536E19}"/>
          </ac:spMkLst>
        </pc:spChg>
      </pc:sldChg>
      <pc:sldChg chg="modSp mod">
        <pc:chgData name="Walsh, Brandon M (bmw9t)" userId="c63a63f3-0b2e-4cca-a529-e1b931f2df75" providerId="ADAL" clId="{DF31116D-6846-7446-9953-4986013FA85C}" dt="2022-08-23T12:29:11.594" v="2043" actId="20577"/>
        <pc:sldMkLst>
          <pc:docMk/>
          <pc:sldMk cId="878799575" sldId="262"/>
        </pc:sldMkLst>
        <pc:spChg chg="mod">
          <ac:chgData name="Walsh, Brandon M (bmw9t)" userId="c63a63f3-0b2e-4cca-a529-e1b931f2df75" providerId="ADAL" clId="{DF31116D-6846-7446-9953-4986013FA85C}" dt="2022-08-23T12:29:11.594" v="2043" actId="20577"/>
          <ac:spMkLst>
            <pc:docMk/>
            <pc:sldMk cId="878799575" sldId="262"/>
            <ac:spMk id="3" creationId="{1AD1E8FA-397B-294F-9895-4452644C97A9}"/>
          </ac:spMkLst>
        </pc:spChg>
      </pc:sldChg>
      <pc:sldChg chg="modSp mod">
        <pc:chgData name="Walsh, Brandon M (bmw9t)" userId="c63a63f3-0b2e-4cca-a529-e1b931f2df75" providerId="ADAL" clId="{DF31116D-6846-7446-9953-4986013FA85C}" dt="2022-08-23T12:34:25.829" v="2435" actId="20577"/>
        <pc:sldMkLst>
          <pc:docMk/>
          <pc:sldMk cId="696208162" sldId="263"/>
        </pc:sldMkLst>
        <pc:spChg chg="mod">
          <ac:chgData name="Walsh, Brandon M (bmw9t)" userId="c63a63f3-0b2e-4cca-a529-e1b931f2df75" providerId="ADAL" clId="{DF31116D-6846-7446-9953-4986013FA85C}" dt="2022-08-19T18:37:09.564" v="289" actId="20577"/>
          <ac:spMkLst>
            <pc:docMk/>
            <pc:sldMk cId="696208162" sldId="263"/>
            <ac:spMk id="2" creationId="{B4782423-9848-BD42-B3B4-4824F738EE47}"/>
          </ac:spMkLst>
        </pc:spChg>
        <pc:spChg chg="mod">
          <ac:chgData name="Walsh, Brandon M (bmw9t)" userId="c63a63f3-0b2e-4cca-a529-e1b931f2df75" providerId="ADAL" clId="{DF31116D-6846-7446-9953-4986013FA85C}" dt="2022-08-23T12:34:25.829" v="2435" actId="20577"/>
          <ac:spMkLst>
            <pc:docMk/>
            <pc:sldMk cId="696208162" sldId="263"/>
            <ac:spMk id="3" creationId="{22C9527E-BE65-0C4B-BAE6-2E21E15078B3}"/>
          </ac:spMkLst>
        </pc:spChg>
      </pc:sldChg>
      <pc:sldChg chg="modSp mod">
        <pc:chgData name="Walsh, Brandon M (bmw9t)" userId="c63a63f3-0b2e-4cca-a529-e1b931f2df75" providerId="ADAL" clId="{DF31116D-6846-7446-9953-4986013FA85C}" dt="2022-08-23T12:32:51.308" v="2356" actId="20577"/>
        <pc:sldMkLst>
          <pc:docMk/>
          <pc:sldMk cId="127280061" sldId="264"/>
        </pc:sldMkLst>
        <pc:spChg chg="mod">
          <ac:chgData name="Walsh, Brandon M (bmw9t)" userId="c63a63f3-0b2e-4cca-a529-e1b931f2df75" providerId="ADAL" clId="{DF31116D-6846-7446-9953-4986013FA85C}" dt="2022-08-23T12:32:51.308" v="2356" actId="20577"/>
          <ac:spMkLst>
            <pc:docMk/>
            <pc:sldMk cId="127280061" sldId="264"/>
            <ac:spMk id="3" creationId="{895A678B-4498-DE45-9292-D83507167A98}"/>
          </ac:spMkLst>
        </pc:spChg>
      </pc:sldChg>
      <pc:sldChg chg="modSp mod">
        <pc:chgData name="Walsh, Brandon M (bmw9t)" userId="c63a63f3-0b2e-4cca-a529-e1b931f2df75" providerId="ADAL" clId="{DF31116D-6846-7446-9953-4986013FA85C}" dt="2022-08-19T18:57:49.206" v="1002" actId="20577"/>
        <pc:sldMkLst>
          <pc:docMk/>
          <pc:sldMk cId="159536401" sldId="266"/>
        </pc:sldMkLst>
        <pc:spChg chg="mod">
          <ac:chgData name="Walsh, Brandon M (bmw9t)" userId="c63a63f3-0b2e-4cca-a529-e1b931f2df75" providerId="ADAL" clId="{DF31116D-6846-7446-9953-4986013FA85C}" dt="2022-08-19T18:57:49.206" v="1002" actId="20577"/>
          <ac:spMkLst>
            <pc:docMk/>
            <pc:sldMk cId="159536401" sldId="266"/>
            <ac:spMk id="2" creationId="{209C266D-B579-204A-8477-3B6ED2D8EBE8}"/>
          </ac:spMkLst>
        </pc:spChg>
        <pc:spChg chg="mod">
          <ac:chgData name="Walsh, Brandon M (bmw9t)" userId="c63a63f3-0b2e-4cca-a529-e1b931f2df75" providerId="ADAL" clId="{DF31116D-6846-7446-9953-4986013FA85C}" dt="2022-08-19T18:50:10.988" v="810" actId="20577"/>
          <ac:spMkLst>
            <pc:docMk/>
            <pc:sldMk cId="159536401" sldId="266"/>
            <ac:spMk id="3" creationId="{C08D5FB7-192A-BE43-9C08-F17AF7EE176A}"/>
          </ac:spMkLst>
        </pc:spChg>
      </pc:sldChg>
      <pc:sldChg chg="modSp mod">
        <pc:chgData name="Walsh, Brandon M (bmw9t)" userId="c63a63f3-0b2e-4cca-a529-e1b931f2df75" providerId="ADAL" clId="{DF31116D-6846-7446-9953-4986013FA85C}" dt="2022-08-23T12:33:28.135" v="2375" actId="20577"/>
        <pc:sldMkLst>
          <pc:docMk/>
          <pc:sldMk cId="3742532816" sldId="267"/>
        </pc:sldMkLst>
        <pc:spChg chg="mod">
          <ac:chgData name="Walsh, Brandon M (bmw9t)" userId="c63a63f3-0b2e-4cca-a529-e1b931f2df75" providerId="ADAL" clId="{DF31116D-6846-7446-9953-4986013FA85C}" dt="2022-08-19T18:50:40.259" v="863" actId="255"/>
          <ac:spMkLst>
            <pc:docMk/>
            <pc:sldMk cId="3742532816" sldId="267"/>
            <ac:spMk id="2" creationId="{780FCB96-636C-1D4A-9E5A-8BEA102AC5E2}"/>
          </ac:spMkLst>
        </pc:spChg>
        <pc:spChg chg="mod">
          <ac:chgData name="Walsh, Brandon M (bmw9t)" userId="c63a63f3-0b2e-4cca-a529-e1b931f2df75" providerId="ADAL" clId="{DF31116D-6846-7446-9953-4986013FA85C}" dt="2022-08-23T12:33:28.135" v="2375" actId="20577"/>
          <ac:spMkLst>
            <pc:docMk/>
            <pc:sldMk cId="3742532816" sldId="267"/>
            <ac:spMk id="3" creationId="{55272F30-1AA6-9943-8784-E311D9877BED}"/>
          </ac:spMkLst>
        </pc:spChg>
      </pc:sldChg>
      <pc:sldChg chg="addSp modSp mod">
        <pc:chgData name="Walsh, Brandon M (bmw9t)" userId="c63a63f3-0b2e-4cca-a529-e1b931f2df75" providerId="ADAL" clId="{DF31116D-6846-7446-9953-4986013FA85C}" dt="2022-08-23T19:02:14.646" v="2734" actId="20577"/>
        <pc:sldMkLst>
          <pc:docMk/>
          <pc:sldMk cId="1309394738" sldId="268"/>
        </pc:sldMkLst>
        <pc:spChg chg="mod">
          <ac:chgData name="Walsh, Brandon M (bmw9t)" userId="c63a63f3-0b2e-4cca-a529-e1b931f2df75" providerId="ADAL" clId="{DF31116D-6846-7446-9953-4986013FA85C}" dt="2022-08-19T19:05:06.966" v="1202" actId="20577"/>
          <ac:spMkLst>
            <pc:docMk/>
            <pc:sldMk cId="1309394738" sldId="268"/>
            <ac:spMk id="2" creationId="{9ACCFBF8-3E21-1E49-A72D-87E690369ED8}"/>
          </ac:spMkLst>
        </pc:spChg>
        <pc:spChg chg="mod">
          <ac:chgData name="Walsh, Brandon M (bmw9t)" userId="c63a63f3-0b2e-4cca-a529-e1b931f2df75" providerId="ADAL" clId="{DF31116D-6846-7446-9953-4986013FA85C}" dt="2022-08-23T19:02:14.646" v="2734" actId="20577"/>
          <ac:spMkLst>
            <pc:docMk/>
            <pc:sldMk cId="1309394738" sldId="268"/>
            <ac:spMk id="3" creationId="{32D0A390-C32E-AF40-9CEF-8B42A29FB511}"/>
          </ac:spMkLst>
        </pc:spChg>
        <pc:picChg chg="add mod">
          <ac:chgData name="Walsh, Brandon M (bmw9t)" userId="c63a63f3-0b2e-4cca-a529-e1b931f2df75" providerId="ADAL" clId="{DF31116D-6846-7446-9953-4986013FA85C}" dt="2022-08-23T19:02:09.110" v="2728" actId="1076"/>
          <ac:picMkLst>
            <pc:docMk/>
            <pc:sldMk cId="1309394738" sldId="268"/>
            <ac:picMk id="5" creationId="{47C386F0-267F-E959-2680-4A296B4279FB}"/>
          </ac:picMkLst>
        </pc:picChg>
      </pc:sldChg>
      <pc:sldChg chg="modSp mod">
        <pc:chgData name="Walsh, Brandon M (bmw9t)" userId="c63a63f3-0b2e-4cca-a529-e1b931f2df75" providerId="ADAL" clId="{DF31116D-6846-7446-9953-4986013FA85C}" dt="2022-08-23T12:31:09.734" v="2205" actId="20577"/>
        <pc:sldMkLst>
          <pc:docMk/>
          <pc:sldMk cId="650655725" sldId="270"/>
        </pc:sldMkLst>
        <pc:spChg chg="mod">
          <ac:chgData name="Walsh, Brandon M (bmw9t)" userId="c63a63f3-0b2e-4cca-a529-e1b931f2df75" providerId="ADAL" clId="{DF31116D-6846-7446-9953-4986013FA85C}" dt="2022-08-23T12:31:09.734" v="2205" actId="20577"/>
          <ac:spMkLst>
            <pc:docMk/>
            <pc:sldMk cId="650655725" sldId="270"/>
            <ac:spMk id="3" creationId="{D73E7C84-4FC1-D54C-AE69-397B5FFCE01B}"/>
          </ac:spMkLst>
        </pc:spChg>
      </pc:sldChg>
      <pc:sldChg chg="addSp modSp mod">
        <pc:chgData name="Walsh, Brandon M (bmw9t)" userId="c63a63f3-0b2e-4cca-a529-e1b931f2df75" providerId="ADAL" clId="{DF31116D-6846-7446-9953-4986013FA85C}" dt="2022-08-23T18:59:34.031" v="2717" actId="1076"/>
        <pc:sldMkLst>
          <pc:docMk/>
          <pc:sldMk cId="1606511040" sldId="272"/>
        </pc:sldMkLst>
        <pc:spChg chg="mod">
          <ac:chgData name="Walsh, Brandon M (bmw9t)" userId="c63a63f3-0b2e-4cca-a529-e1b931f2df75" providerId="ADAL" clId="{DF31116D-6846-7446-9953-4986013FA85C}" dt="2022-08-23T18:59:34.031" v="2717" actId="1076"/>
          <ac:spMkLst>
            <pc:docMk/>
            <pc:sldMk cId="1606511040" sldId="272"/>
            <ac:spMk id="2" creationId="{D869D51B-D94A-BC48-9645-E956D4B6EE12}"/>
          </ac:spMkLst>
        </pc:spChg>
        <pc:picChg chg="add mod">
          <ac:chgData name="Walsh, Brandon M (bmw9t)" userId="c63a63f3-0b2e-4cca-a529-e1b931f2df75" providerId="ADAL" clId="{DF31116D-6846-7446-9953-4986013FA85C}" dt="2022-08-23T18:59:31.089" v="2716" actId="1076"/>
          <ac:picMkLst>
            <pc:docMk/>
            <pc:sldMk cId="1606511040" sldId="272"/>
            <ac:picMk id="4" creationId="{07DFBCDF-77D1-AEBD-D6FF-553324BBAD08}"/>
          </ac:picMkLst>
        </pc:picChg>
      </pc:sldChg>
      <pc:sldChg chg="addSp modSp mod">
        <pc:chgData name="Walsh, Brandon M (bmw9t)" userId="c63a63f3-0b2e-4cca-a529-e1b931f2df75" providerId="ADAL" clId="{DF31116D-6846-7446-9953-4986013FA85C}" dt="2022-08-23T19:07:32.044" v="2751" actId="1076"/>
        <pc:sldMkLst>
          <pc:docMk/>
          <pc:sldMk cId="1151865529" sldId="273"/>
        </pc:sldMkLst>
        <pc:spChg chg="mod">
          <ac:chgData name="Walsh, Brandon M (bmw9t)" userId="c63a63f3-0b2e-4cca-a529-e1b931f2df75" providerId="ADAL" clId="{DF31116D-6846-7446-9953-4986013FA85C}" dt="2022-08-23T12:35:05.580" v="2505" actId="20577"/>
          <ac:spMkLst>
            <pc:docMk/>
            <pc:sldMk cId="1151865529" sldId="273"/>
            <ac:spMk id="2" creationId="{A47D26D3-7007-2C43-9222-60BCF303E3DB}"/>
          </ac:spMkLst>
        </pc:spChg>
        <pc:spChg chg="mod">
          <ac:chgData name="Walsh, Brandon M (bmw9t)" userId="c63a63f3-0b2e-4cca-a529-e1b931f2df75" providerId="ADAL" clId="{DF31116D-6846-7446-9953-4986013FA85C}" dt="2022-08-19T19:05:22.983" v="1216" actId="20577"/>
          <ac:spMkLst>
            <pc:docMk/>
            <pc:sldMk cId="1151865529" sldId="273"/>
            <ac:spMk id="3" creationId="{81D41A1A-2AD1-3743-8074-10915BFB40EC}"/>
          </ac:spMkLst>
        </pc:spChg>
        <pc:picChg chg="add mod">
          <ac:chgData name="Walsh, Brandon M (bmw9t)" userId="c63a63f3-0b2e-4cca-a529-e1b931f2df75" providerId="ADAL" clId="{DF31116D-6846-7446-9953-4986013FA85C}" dt="2022-08-23T19:07:32.044" v="2751" actId="1076"/>
          <ac:picMkLst>
            <pc:docMk/>
            <pc:sldMk cId="1151865529" sldId="273"/>
            <ac:picMk id="5" creationId="{27B24816-D0A4-0680-8675-E71330C3B399}"/>
          </ac:picMkLst>
        </pc:picChg>
      </pc:sldChg>
      <pc:sldChg chg="modSp mod">
        <pc:chgData name="Walsh, Brandon M (bmw9t)" userId="c63a63f3-0b2e-4cca-a529-e1b931f2df75" providerId="ADAL" clId="{DF31116D-6846-7446-9953-4986013FA85C}" dt="2022-08-19T18:37:51.244" v="373" actId="20577"/>
        <pc:sldMkLst>
          <pc:docMk/>
          <pc:sldMk cId="2362863993" sldId="274"/>
        </pc:sldMkLst>
        <pc:spChg chg="mod">
          <ac:chgData name="Walsh, Brandon M (bmw9t)" userId="c63a63f3-0b2e-4cca-a529-e1b931f2df75" providerId="ADAL" clId="{DF31116D-6846-7446-9953-4986013FA85C}" dt="2022-08-19T18:37:51.244" v="373" actId="20577"/>
          <ac:spMkLst>
            <pc:docMk/>
            <pc:sldMk cId="2362863993" sldId="274"/>
            <ac:spMk id="3" creationId="{8E5D73F1-58CC-564C-92FB-159809D8710C}"/>
          </ac:spMkLst>
        </pc:spChg>
      </pc:sldChg>
      <pc:sldChg chg="modSp mod">
        <pc:chgData name="Walsh, Brandon M (bmw9t)" userId="c63a63f3-0b2e-4cca-a529-e1b931f2df75" providerId="ADAL" clId="{DF31116D-6846-7446-9953-4986013FA85C}" dt="2022-08-23T12:30:36.951" v="2173" actId="20577"/>
        <pc:sldMkLst>
          <pc:docMk/>
          <pc:sldMk cId="2248883971" sldId="281"/>
        </pc:sldMkLst>
        <pc:spChg chg="mod">
          <ac:chgData name="Walsh, Brandon M (bmw9t)" userId="c63a63f3-0b2e-4cca-a529-e1b931f2df75" providerId="ADAL" clId="{DF31116D-6846-7446-9953-4986013FA85C}" dt="2022-08-23T12:30:36.951" v="2173" actId="20577"/>
          <ac:spMkLst>
            <pc:docMk/>
            <pc:sldMk cId="2248883971" sldId="281"/>
            <ac:spMk id="3" creationId="{1AD1E8FA-397B-294F-9895-4452644C97A9}"/>
          </ac:spMkLst>
        </pc:spChg>
      </pc:sldChg>
      <pc:sldChg chg="addSp modSp mod">
        <pc:chgData name="Walsh, Brandon M (bmw9t)" userId="c63a63f3-0b2e-4cca-a529-e1b931f2df75" providerId="ADAL" clId="{DF31116D-6846-7446-9953-4986013FA85C}" dt="2022-08-23T18:57:00.605" v="2707" actId="14100"/>
        <pc:sldMkLst>
          <pc:docMk/>
          <pc:sldMk cId="707183016" sldId="282"/>
        </pc:sldMkLst>
        <pc:spChg chg="mod">
          <ac:chgData name="Walsh, Brandon M (bmw9t)" userId="c63a63f3-0b2e-4cca-a529-e1b931f2df75" providerId="ADAL" clId="{DF31116D-6846-7446-9953-4986013FA85C}" dt="2022-08-23T12:27:54.711" v="1954" actId="20577"/>
          <ac:spMkLst>
            <pc:docMk/>
            <pc:sldMk cId="707183016" sldId="282"/>
            <ac:spMk id="2" creationId="{86DA2DBE-4AEA-FE46-A961-DCF78D113C98}"/>
          </ac:spMkLst>
        </pc:spChg>
        <pc:spChg chg="mod">
          <ac:chgData name="Walsh, Brandon M (bmw9t)" userId="c63a63f3-0b2e-4cca-a529-e1b931f2df75" providerId="ADAL" clId="{DF31116D-6846-7446-9953-4986013FA85C}" dt="2022-08-23T18:56:57.661" v="2706" actId="20577"/>
          <ac:spMkLst>
            <pc:docMk/>
            <pc:sldMk cId="707183016" sldId="282"/>
            <ac:spMk id="3" creationId="{27A26414-3EC7-B342-9D81-688AE1DB3C25}"/>
          </ac:spMkLst>
        </pc:spChg>
        <pc:picChg chg="add mod">
          <ac:chgData name="Walsh, Brandon M (bmw9t)" userId="c63a63f3-0b2e-4cca-a529-e1b931f2df75" providerId="ADAL" clId="{DF31116D-6846-7446-9953-4986013FA85C}" dt="2022-08-23T18:57:00.605" v="2707" actId="14100"/>
          <ac:picMkLst>
            <pc:docMk/>
            <pc:sldMk cId="707183016" sldId="282"/>
            <ac:picMk id="5" creationId="{E2012291-55F4-81B1-FF8C-1DE1CFF52FFA}"/>
          </ac:picMkLst>
        </pc:picChg>
      </pc:sldChg>
      <pc:sldChg chg="addSp modSp mod">
        <pc:chgData name="Walsh, Brandon M (bmw9t)" userId="c63a63f3-0b2e-4cca-a529-e1b931f2df75" providerId="ADAL" clId="{DF31116D-6846-7446-9953-4986013FA85C}" dt="2022-08-23T19:06:20.271" v="2746" actId="14100"/>
        <pc:sldMkLst>
          <pc:docMk/>
          <pc:sldMk cId="4028354265" sldId="283"/>
        </pc:sldMkLst>
        <pc:spChg chg="mod">
          <ac:chgData name="Walsh, Brandon M (bmw9t)" userId="c63a63f3-0b2e-4cca-a529-e1b931f2df75" providerId="ADAL" clId="{DF31116D-6846-7446-9953-4986013FA85C}" dt="2022-08-23T19:06:20.271" v="2746" actId="14100"/>
          <ac:spMkLst>
            <pc:docMk/>
            <pc:sldMk cId="4028354265" sldId="283"/>
            <ac:spMk id="3" creationId="{81D41A1A-2AD1-3743-8074-10915BFB40EC}"/>
          </ac:spMkLst>
        </pc:spChg>
        <pc:picChg chg="add mod">
          <ac:chgData name="Walsh, Brandon M (bmw9t)" userId="c63a63f3-0b2e-4cca-a529-e1b931f2df75" providerId="ADAL" clId="{DF31116D-6846-7446-9953-4986013FA85C}" dt="2022-08-23T19:06:17.658" v="2744" actId="27614"/>
          <ac:picMkLst>
            <pc:docMk/>
            <pc:sldMk cId="4028354265" sldId="283"/>
            <ac:picMk id="5" creationId="{F4D05B65-38EB-769B-23A1-3007863D58AD}"/>
          </ac:picMkLst>
        </pc:picChg>
      </pc:sldChg>
      <pc:sldChg chg="modSp new mod">
        <pc:chgData name="Walsh, Brandon M (bmw9t)" userId="c63a63f3-0b2e-4cca-a529-e1b931f2df75" providerId="ADAL" clId="{DF31116D-6846-7446-9953-4986013FA85C}" dt="2022-08-22T18:41:43.169" v="1942" actId="20577"/>
        <pc:sldMkLst>
          <pc:docMk/>
          <pc:sldMk cId="382197867" sldId="284"/>
        </pc:sldMkLst>
        <pc:spChg chg="mod">
          <ac:chgData name="Walsh, Brandon M (bmw9t)" userId="c63a63f3-0b2e-4cca-a529-e1b931f2df75" providerId="ADAL" clId="{DF31116D-6846-7446-9953-4986013FA85C}" dt="2022-08-22T18:08:37.586" v="1291" actId="20577"/>
          <ac:spMkLst>
            <pc:docMk/>
            <pc:sldMk cId="382197867" sldId="284"/>
            <ac:spMk id="2" creationId="{D3AA052B-9BF8-9BA1-1798-E91E7194BDC5}"/>
          </ac:spMkLst>
        </pc:spChg>
        <pc:spChg chg="mod">
          <ac:chgData name="Walsh, Brandon M (bmw9t)" userId="c63a63f3-0b2e-4cca-a529-e1b931f2df75" providerId="ADAL" clId="{DF31116D-6846-7446-9953-4986013FA85C}" dt="2022-08-22T18:41:43.169" v="1942" actId="20577"/>
          <ac:spMkLst>
            <pc:docMk/>
            <pc:sldMk cId="382197867" sldId="284"/>
            <ac:spMk id="3" creationId="{44FA3822-2DC2-F7F8-835C-FE4FAE3A0147}"/>
          </ac:spMkLst>
        </pc:spChg>
      </pc:sldChg>
      <pc:sldChg chg="modSp new del mod">
        <pc:chgData name="Walsh, Brandon M (bmw9t)" userId="c63a63f3-0b2e-4cca-a529-e1b931f2df75" providerId="ADAL" clId="{DF31116D-6846-7446-9953-4986013FA85C}" dt="2022-08-19T18:39:18.866" v="405" actId="2696"/>
        <pc:sldMkLst>
          <pc:docMk/>
          <pc:sldMk cId="465879740" sldId="284"/>
        </pc:sldMkLst>
        <pc:spChg chg="mod">
          <ac:chgData name="Walsh, Brandon M (bmw9t)" userId="c63a63f3-0b2e-4cca-a529-e1b931f2df75" providerId="ADAL" clId="{DF31116D-6846-7446-9953-4986013FA85C}" dt="2022-08-19T18:39:16.558" v="404" actId="20577"/>
          <ac:spMkLst>
            <pc:docMk/>
            <pc:sldMk cId="465879740" sldId="284"/>
            <ac:spMk id="2" creationId="{47361A76-D64B-E7BE-A127-507482F8CAF9}"/>
          </ac:spMkLst>
        </pc:spChg>
      </pc:sldChg>
      <pc:sldChg chg="modSp add del mod">
        <pc:chgData name="Walsh, Brandon M (bmw9t)" userId="c63a63f3-0b2e-4cca-a529-e1b931f2df75" providerId="ADAL" clId="{DF31116D-6846-7446-9953-4986013FA85C}" dt="2022-08-19T18:36:52.049" v="254" actId="2696"/>
        <pc:sldMkLst>
          <pc:docMk/>
          <pc:sldMk cId="472830273" sldId="284"/>
        </pc:sldMkLst>
        <pc:spChg chg="mod">
          <ac:chgData name="Walsh, Brandon M (bmw9t)" userId="c63a63f3-0b2e-4cca-a529-e1b931f2df75" providerId="ADAL" clId="{DF31116D-6846-7446-9953-4986013FA85C}" dt="2022-08-19T18:36:32.329" v="185" actId="20577"/>
          <ac:spMkLst>
            <pc:docMk/>
            <pc:sldMk cId="472830273" sldId="284"/>
            <ac:spMk id="2" creationId="{B4782423-9848-BD42-B3B4-4824F738EE47}"/>
          </ac:spMkLst>
        </pc:spChg>
        <pc:spChg chg="mod">
          <ac:chgData name="Walsh, Brandon M (bmw9t)" userId="c63a63f3-0b2e-4cca-a529-e1b931f2df75" providerId="ADAL" clId="{DF31116D-6846-7446-9953-4986013FA85C}" dt="2022-08-19T18:36:49.852" v="253" actId="20577"/>
          <ac:spMkLst>
            <pc:docMk/>
            <pc:sldMk cId="472830273" sldId="284"/>
            <ac:spMk id="3" creationId="{22C9527E-BE65-0C4B-BAE6-2E21E15078B3}"/>
          </ac:spMkLst>
        </pc:spChg>
      </pc:sldChg>
      <pc:sldChg chg="addSp modSp new mod">
        <pc:chgData name="Walsh, Brandon M (bmw9t)" userId="c63a63f3-0b2e-4cca-a529-e1b931f2df75" providerId="ADAL" clId="{DF31116D-6846-7446-9953-4986013FA85C}" dt="2022-08-23T19:00:55.270" v="2723" actId="14100"/>
        <pc:sldMkLst>
          <pc:docMk/>
          <pc:sldMk cId="2769593725" sldId="285"/>
        </pc:sldMkLst>
        <pc:spChg chg="mod">
          <ac:chgData name="Walsh, Brandon M (bmw9t)" userId="c63a63f3-0b2e-4cca-a529-e1b931f2df75" providerId="ADAL" clId="{DF31116D-6846-7446-9953-4986013FA85C}" dt="2022-08-23T12:34:12.441" v="2408" actId="20577"/>
          <ac:spMkLst>
            <pc:docMk/>
            <pc:sldMk cId="2769593725" sldId="285"/>
            <ac:spMk id="2" creationId="{B0D444AE-57BF-3F59-513A-E41FBE1585B9}"/>
          </ac:spMkLst>
        </pc:spChg>
        <pc:spChg chg="mod">
          <ac:chgData name="Walsh, Brandon M (bmw9t)" userId="c63a63f3-0b2e-4cca-a529-e1b931f2df75" providerId="ADAL" clId="{DF31116D-6846-7446-9953-4986013FA85C}" dt="2022-08-23T12:34:59.838" v="2503" actId="20577"/>
          <ac:spMkLst>
            <pc:docMk/>
            <pc:sldMk cId="2769593725" sldId="285"/>
            <ac:spMk id="3" creationId="{F3D496CF-9495-DC9F-288E-EBAD759B03E0}"/>
          </ac:spMkLst>
        </pc:spChg>
        <pc:picChg chg="add mod">
          <ac:chgData name="Walsh, Brandon M (bmw9t)" userId="c63a63f3-0b2e-4cca-a529-e1b931f2df75" providerId="ADAL" clId="{DF31116D-6846-7446-9953-4986013FA85C}" dt="2022-08-23T19:00:55.270" v="2723" actId="14100"/>
          <ac:picMkLst>
            <pc:docMk/>
            <pc:sldMk cId="2769593725" sldId="285"/>
            <ac:picMk id="5" creationId="{E999CCCC-F75D-7D6A-0253-4177DAB28CD7}"/>
          </ac:picMkLst>
        </pc:picChg>
      </pc:sldChg>
      <pc:sldChg chg="addSp modSp new mod">
        <pc:chgData name="Walsh, Brandon M (bmw9t)" userId="c63a63f3-0b2e-4cca-a529-e1b931f2df75" providerId="ADAL" clId="{DF31116D-6846-7446-9953-4986013FA85C}" dt="2022-08-23T19:04:10.198" v="2741" actId="1076"/>
        <pc:sldMkLst>
          <pc:docMk/>
          <pc:sldMk cId="1151695198" sldId="286"/>
        </pc:sldMkLst>
        <pc:spChg chg="mod">
          <ac:chgData name="Walsh, Brandon M (bmw9t)" userId="c63a63f3-0b2e-4cca-a529-e1b931f2df75" providerId="ADAL" clId="{DF31116D-6846-7446-9953-4986013FA85C}" dt="2022-08-23T12:35:12.922" v="2535" actId="20577"/>
          <ac:spMkLst>
            <pc:docMk/>
            <pc:sldMk cId="1151695198" sldId="286"/>
            <ac:spMk id="2" creationId="{C6525F7D-95BF-F5F2-CD58-7804E8ABA368}"/>
          </ac:spMkLst>
        </pc:spChg>
        <pc:spChg chg="mod">
          <ac:chgData name="Walsh, Brandon M (bmw9t)" userId="c63a63f3-0b2e-4cca-a529-e1b931f2df75" providerId="ADAL" clId="{DF31116D-6846-7446-9953-4986013FA85C}" dt="2022-08-23T12:35:34.503" v="2567" actId="20577"/>
          <ac:spMkLst>
            <pc:docMk/>
            <pc:sldMk cId="1151695198" sldId="286"/>
            <ac:spMk id="3" creationId="{ADCFEF52-BF5B-BA5E-FA43-2BF16CA2F975}"/>
          </ac:spMkLst>
        </pc:spChg>
        <pc:picChg chg="add mod">
          <ac:chgData name="Walsh, Brandon M (bmw9t)" userId="c63a63f3-0b2e-4cca-a529-e1b931f2df75" providerId="ADAL" clId="{DF31116D-6846-7446-9953-4986013FA85C}" dt="2022-08-23T19:04:10.198" v="2741" actId="1076"/>
          <ac:picMkLst>
            <pc:docMk/>
            <pc:sldMk cId="1151695198" sldId="286"/>
            <ac:picMk id="5" creationId="{54376004-167A-574E-282E-DDA328C2A6CC}"/>
          </ac:picMkLst>
        </pc:picChg>
      </pc:sldChg>
    </pc:docChg>
  </pc:docChgLst>
</pc:chgInfo>
</file>

<file path=ppt/media/image1.jpeg>
</file>

<file path=ppt/media/image10.jpeg>
</file>

<file path=ppt/media/image11.tiff>
</file>

<file path=ppt/media/image12.jpeg>
</file>

<file path=ppt/media/image13.jpeg>
</file>

<file path=ppt/media/image14.jpeg>
</file>

<file path=ppt/media/image15.jpeg>
</file>

<file path=ppt/media/image16.jpeg>
</file>

<file path=ppt/media/image17.tiff>
</file>

<file path=ppt/media/image18.jpeg>
</file>

<file path=ppt/media/image19.jpeg>
</file>

<file path=ppt/media/image2.jpeg>
</file>

<file path=ppt/media/image20.jpeg>
</file>

<file path=ppt/media/image21.jpeg>
</file>

<file path=ppt/media/image22.tiff>
</file>

<file path=ppt/media/image23.jpeg>
</file>

<file path=ppt/media/image24.jpg>
</file>

<file path=ppt/media/image25.tiff>
</file>

<file path=ppt/media/image3.tiff>
</file>

<file path=ppt/media/image4.jpeg>
</file>

<file path=ppt/media/image5.tiff>
</file>

<file path=ppt/media/image6.tiff>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us questions as we go</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TODO: Look with an eye to the </a:t>
            </a:r>
            <a:r>
              <a:rPr lang="en-US" sz="1200" kern="1200" baseline="0">
                <a:solidFill>
                  <a:schemeClr val="tx1"/>
                </a:solidFill>
                <a:effectLst/>
                <a:latin typeface="+mn-lt"/>
                <a:ea typeface="+mn-ea"/>
                <a:cs typeface="+mn-cs"/>
              </a:rPr>
              <a:t>summer retrospective stuff</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23</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EBD0C1-310B-484D-8420-DE3CBF8701A6}" type="slidenum">
              <a:rPr lang="en-US" smtClean="0"/>
              <a:t>25</a:t>
            </a:fld>
            <a:endParaRPr lang="en-US"/>
          </a:p>
        </p:txBody>
      </p:sp>
    </p:spTree>
    <p:extLst>
      <p:ext uri="{BB962C8B-B14F-4D97-AF65-F5344CB8AC3E}">
        <p14:creationId xmlns:p14="http://schemas.microsoft.com/office/powerpoint/2010/main" val="3776080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26</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8</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9</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EBD0C1-310B-484D-8420-DE3CBF8701A6}" type="slidenum">
              <a:rPr lang="en-US"/>
              <a:t>10</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15</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16</a:t>
            </a:fld>
            <a:endParaRPr lang="en-US"/>
          </a:p>
        </p:txBody>
      </p:sp>
    </p:spTree>
    <p:extLst>
      <p:ext uri="{BB962C8B-B14F-4D97-AF65-F5344CB8AC3E}">
        <p14:creationId xmlns:p14="http://schemas.microsoft.com/office/powerpoint/2010/main" val="128999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8/16/23</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8/16/23</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8/16/23</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8/16/23</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8/16/23</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8/16/23</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8/16/23</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a:bodyPr>
          <a:lstStyle/>
          <a:p>
            <a:r>
              <a:rPr lang="en-US" dirty="0"/>
              <a:t>Shane is our awesome photographer</a:t>
            </a:r>
          </a:p>
          <a:p>
            <a:r>
              <a:rPr lang="en-US" dirty="0"/>
              <a:t>He can do headshots for you</a:t>
            </a:r>
          </a:p>
          <a:p>
            <a:r>
              <a:rPr lang="en-US" dirty="0"/>
              <a:t>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dirty="0"/>
              <a:t>Blogging and Writing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normAutofit fontScale="92500" lnSpcReduction="10000"/>
          </a:bodyPr>
          <a:lstStyle/>
          <a:p>
            <a:r>
              <a:rPr lang="en-US" dirty="0"/>
              <a:t>Expected to blog semi-regularly</a:t>
            </a:r>
          </a:p>
          <a:p>
            <a:r>
              <a:rPr lang="en-US" dirty="0"/>
              <a:t>Two scheduled on the calendar;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note that you have deadlines on the curriculum page. Ask for help if you need it.</a:t>
            </a:r>
          </a:p>
          <a:p>
            <a:r>
              <a:rPr lang="en-US" dirty="0"/>
              <a:t>Caveat about the internet/cesspool</a:t>
            </a:r>
          </a:p>
          <a:p>
            <a:r>
              <a:rPr lang="en-US" dirty="0"/>
              <a:t>Talk to Brandon if interested in more </a:t>
            </a:r>
            <a:r>
              <a:rPr lang="en-US"/>
              <a:t>formal publishing</a:t>
            </a:r>
            <a:endParaRPr lang="en-US" dirty="0"/>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dirty="0"/>
              <a:t>Slack and Social Media</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endParaRPr lang="en-US" u="sng" dirty="0"/>
          </a:p>
          <a:p>
            <a:r>
              <a:rPr lang="en-US" dirty="0"/>
              <a:t>A note about Blue Sky</a:t>
            </a:r>
          </a:p>
        </p:txBody>
      </p:sp>
    </p:spTree>
    <p:extLst>
      <p:ext uri="{BB962C8B-B14F-4D97-AF65-F5344CB8AC3E}">
        <p14:creationId xmlns:p14="http://schemas.microsoft.com/office/powerpoint/2010/main" val="2362863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dirty="0"/>
              <a:t>Model for the Year</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normAutofit fontScale="92500"/>
          </a:bodyPr>
          <a:lstStyle/>
          <a:p>
            <a:r>
              <a:rPr lang="en-US" dirty="0"/>
              <a:t>Portfolio of Project-based Learning Activities</a:t>
            </a:r>
          </a:p>
          <a:p>
            <a:pPr lvl="1"/>
            <a:r>
              <a:rPr lang="en-US" dirty="0"/>
              <a:t>A series of outcomes that reflect the breadth of DH work</a:t>
            </a:r>
          </a:p>
          <a:p>
            <a:pPr lvl="1"/>
            <a:r>
              <a:rPr lang="en-US" dirty="0"/>
              <a:t>Some group activities, some individual</a:t>
            </a:r>
          </a:p>
          <a:p>
            <a:r>
              <a:rPr lang="en-US" dirty="0"/>
              <a:t>Fall</a:t>
            </a:r>
          </a:p>
          <a:p>
            <a:pPr lvl="1"/>
            <a:r>
              <a:rPr lang="en-US" dirty="0"/>
              <a:t>Communities of DH – group charter; personal plan for the year</a:t>
            </a:r>
          </a:p>
          <a:p>
            <a:pPr lvl="1"/>
            <a:r>
              <a:rPr lang="en-US" dirty="0"/>
              <a:t>Teaching and Learning and DH – DH workshop and teaching statement</a:t>
            </a:r>
          </a:p>
          <a:p>
            <a:pPr lvl="1"/>
            <a:r>
              <a:rPr lang="en-US" dirty="0"/>
              <a:t>Fundamentals and Design Lab – Technical practice</a:t>
            </a:r>
          </a:p>
          <a:p>
            <a:r>
              <a:rPr lang="en-US" dirty="0"/>
              <a:t>Spring</a:t>
            </a:r>
          </a:p>
          <a:p>
            <a:pPr lvl="1"/>
            <a:r>
              <a:rPr lang="en-US" dirty="0"/>
              <a:t>Research / Infrastructure and DH – event planning; project proposal workshopping</a:t>
            </a:r>
          </a:p>
          <a:p>
            <a:pPr lvl="1"/>
            <a:r>
              <a:rPr lang="en-US" dirty="0"/>
              <a:t>Code Lab – Technical Practice</a:t>
            </a:r>
          </a:p>
          <a:p>
            <a:pPr lvl="1"/>
            <a:r>
              <a:rPr lang="en-US" dirty="0"/>
              <a:t>Hackathon – Light, speculative prototype of a team idea</a:t>
            </a:r>
          </a:p>
          <a:p>
            <a:pPr marL="457200" lvl="1" indent="0">
              <a:buNone/>
            </a:pPr>
            <a:endParaRPr lang="en-US" dirty="0"/>
          </a:p>
        </p:txBody>
      </p:sp>
    </p:spTree>
    <p:extLst>
      <p:ext uri="{BB962C8B-B14F-4D97-AF65-F5344CB8AC3E}">
        <p14:creationId xmlns:p14="http://schemas.microsoft.com/office/powerpoint/2010/main" val="127280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noAutofit/>
          </a:bodyPr>
          <a:lstStyle/>
          <a:p>
            <a:r>
              <a:rPr lang="en-US" sz="3500" dirty="0"/>
              <a:t>Fall pt. 1</a:t>
            </a:r>
            <a:br>
              <a:rPr lang="en-US" sz="3500" dirty="0"/>
            </a:br>
            <a:r>
              <a:rPr lang="en-US" sz="3500" dirty="0"/>
              <a:t>DH Communities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a:xfrm>
            <a:off x="838200" y="1825625"/>
            <a:ext cx="5132070" cy="4351338"/>
          </a:xfrm>
        </p:spPr>
        <p:txBody>
          <a:bodyPr>
            <a:normAutofit fontScale="92500" lnSpcReduction="20000"/>
          </a:bodyPr>
          <a:lstStyle/>
          <a:p>
            <a:r>
              <a:rPr lang="en-US" dirty="0"/>
              <a:t>What constitutes a community in DH? How will we design one together? How do </a:t>
            </a:r>
            <a:r>
              <a:rPr lang="en-US" dirty="0" err="1"/>
              <a:t>DHers</a:t>
            </a:r>
            <a:r>
              <a:rPr lang="en-US" dirty="0"/>
              <a:t> articulate these practices in public? </a:t>
            </a:r>
          </a:p>
          <a:p>
            <a:r>
              <a:rPr lang="en-US" dirty="0"/>
              <a:t>You will design a charter</a:t>
            </a:r>
          </a:p>
          <a:p>
            <a:r>
              <a:rPr lang="en-US" dirty="0"/>
              <a:t>Group-authored statement</a:t>
            </a:r>
          </a:p>
          <a:p>
            <a:r>
              <a:rPr lang="en-US" dirty="0"/>
              <a:t>Values</a:t>
            </a:r>
          </a:p>
          <a:p>
            <a:r>
              <a:rPr lang="en-US" dirty="0"/>
              <a:t>Goals</a:t>
            </a:r>
          </a:p>
          <a:p>
            <a:r>
              <a:rPr lang="en-US" dirty="0"/>
              <a:t>Feelings</a:t>
            </a:r>
          </a:p>
          <a:p>
            <a:r>
              <a:rPr lang="en-US" dirty="0"/>
              <a:t>Ronda will share more</a:t>
            </a:r>
          </a:p>
          <a:p>
            <a:r>
              <a:rPr lang="en-US" dirty="0"/>
              <a:t>Due September 26th</a:t>
            </a:r>
            <a:endParaRPr lang="en-US" baseline="30000" dirty="0"/>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normAutofit/>
          </a:bodyPr>
          <a:lstStyle/>
          <a:p>
            <a:r>
              <a:rPr lang="en-US" sz="3500" dirty="0"/>
              <a:t>Fall pt. 2 - Pedagogy</a:t>
            </a:r>
            <a:br>
              <a:rPr lang="en-US" sz="3500" dirty="0"/>
            </a:br>
            <a:r>
              <a:rPr lang="en-US" sz="3500" dirty="0"/>
              <a:t>DH Workshop and Teaching Statement</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a:xfrm>
            <a:off x="838200" y="1825625"/>
            <a:ext cx="7378700" cy="4351338"/>
          </a:xfrm>
        </p:spPr>
        <p:txBody>
          <a:bodyPr>
            <a:normAutofit lnSpcReduction="10000"/>
          </a:bodyPr>
          <a:lstStyle/>
          <a:p>
            <a:r>
              <a:rPr lang="en-US" dirty="0"/>
              <a:t>What does teaching and learning look like in Digital Humanities? What are our own pedagogies, and how can we inflect those in DH? </a:t>
            </a:r>
          </a:p>
          <a:p>
            <a:r>
              <a:rPr lang="en-US" dirty="0"/>
              <a:t>Two assignments</a:t>
            </a:r>
          </a:p>
          <a:p>
            <a:r>
              <a:rPr lang="en-US" dirty="0"/>
              <a:t>Lightweight workshops, piloted together</a:t>
            </a:r>
          </a:p>
          <a:p>
            <a:pPr lvl="1"/>
            <a:r>
              <a:rPr lang="en-US" dirty="0"/>
              <a:t>Teaching to learn</a:t>
            </a:r>
          </a:p>
          <a:p>
            <a:pPr lvl="1"/>
            <a:r>
              <a:rPr lang="en-US" dirty="0"/>
              <a:t>Opportunities to share them </a:t>
            </a:r>
          </a:p>
          <a:p>
            <a:r>
              <a:rPr lang="en-US" dirty="0"/>
              <a:t>Teaching statements with a DH focus</a:t>
            </a:r>
          </a:p>
          <a:p>
            <a:r>
              <a:rPr lang="en-US" dirty="0"/>
              <a:t>Due December 5</a:t>
            </a:r>
            <a:r>
              <a:rPr lang="en-US" baseline="30000" dirty="0"/>
              <a:t>th</a:t>
            </a:r>
            <a:r>
              <a:rPr lang="en-US" dirty="0"/>
              <a:t> on a blog post</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25F7D-95BF-F5F2-CD58-7804E8ABA368}"/>
              </a:ext>
            </a:extLst>
          </p:cNvPr>
          <p:cNvSpPr>
            <a:spLocks noGrp="1"/>
          </p:cNvSpPr>
          <p:nvPr>
            <p:ph type="title"/>
          </p:nvPr>
        </p:nvSpPr>
        <p:spPr/>
        <p:txBody>
          <a:bodyPr/>
          <a:lstStyle/>
          <a:p>
            <a:r>
              <a:rPr lang="en-US" dirty="0" err="1"/>
              <a:t>TechFall</a:t>
            </a:r>
            <a:r>
              <a:rPr lang="en-US" dirty="0"/>
              <a:t> – Fundamentals &amp; Design Lab</a:t>
            </a:r>
          </a:p>
        </p:txBody>
      </p:sp>
      <p:sp>
        <p:nvSpPr>
          <p:cNvPr id="3" name="Content Placeholder 2">
            <a:extLst>
              <a:ext uri="{FF2B5EF4-FFF2-40B4-BE49-F238E27FC236}">
                <a16:creationId xmlns:a16="http://schemas.microsoft.com/office/drawing/2014/main" id="{ADCFEF52-BF5B-BA5E-FA43-2BF16CA2F975}"/>
              </a:ext>
            </a:extLst>
          </p:cNvPr>
          <p:cNvSpPr>
            <a:spLocks noGrp="1"/>
          </p:cNvSpPr>
          <p:nvPr>
            <p:ph idx="1"/>
          </p:nvPr>
        </p:nvSpPr>
        <p:spPr/>
        <p:txBody>
          <a:bodyPr>
            <a:normAutofit/>
          </a:bodyPr>
          <a:lstStyle/>
          <a:p>
            <a:pPr fontAlgn="base"/>
            <a:r>
              <a:rPr lang="en-US" dirty="0"/>
              <a:t>Fundamentals for four weeks</a:t>
            </a:r>
          </a:p>
          <a:p>
            <a:pPr fontAlgn="base"/>
            <a:r>
              <a:rPr lang="en-US" dirty="0"/>
              <a:t>DesignLab is a 10-week primer on critical approaches to design for Digital Humanities work that includes conceptual </a:t>
            </a:r>
            <a:br>
              <a:rPr lang="en-US" dirty="0"/>
            </a:br>
            <a:r>
              <a:rPr lang="en-US" dirty="0"/>
              <a:t>and application work in the following areas:</a:t>
            </a:r>
          </a:p>
          <a:p>
            <a:pPr lvl="1" fontAlgn="base"/>
            <a:r>
              <a:rPr lang="en-US" dirty="0"/>
              <a:t>HTML, CSS, JavaScript;</a:t>
            </a:r>
          </a:p>
          <a:p>
            <a:pPr lvl="1" fontAlgn="base"/>
            <a:r>
              <a:rPr lang="en-US" dirty="0"/>
              <a:t>Information architecture/organization</a:t>
            </a:r>
          </a:p>
          <a:p>
            <a:pPr lvl="1" fontAlgn="base"/>
            <a:r>
              <a:rPr lang="en-US" dirty="0"/>
              <a:t>Graphic/Visual design elements and concepts</a:t>
            </a:r>
          </a:p>
          <a:p>
            <a:pPr lvl="1" fontAlgn="base"/>
            <a:r>
              <a:rPr lang="en-US" dirty="0"/>
              <a:t>Accessibility + Usability</a:t>
            </a:r>
          </a:p>
          <a:p>
            <a:pPr lvl="1" fontAlgn="base"/>
            <a:r>
              <a:rPr lang="en-US" dirty="0"/>
              <a:t>Scoping/Strategizing approaches for design projects;</a:t>
            </a:r>
          </a:p>
          <a:p>
            <a:r>
              <a:rPr lang="en-US" dirty="0"/>
              <a:t>Mic to Jeremy and Shane</a:t>
            </a:r>
          </a:p>
        </p:txBody>
      </p:sp>
      <p:pic>
        <p:nvPicPr>
          <p:cNvPr id="5" name="Picture 4" descr="A person holding a cat&#10;&#10;Description automatically generated with medium confidence">
            <a:extLst>
              <a:ext uri="{FF2B5EF4-FFF2-40B4-BE49-F238E27FC236}">
                <a16:creationId xmlns:a16="http://schemas.microsoft.com/office/drawing/2014/main" id="{54376004-167A-574E-282E-DDA328C2A6CC}"/>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03732" y="2748844"/>
            <a:ext cx="3081867" cy="4109156"/>
          </a:xfrm>
          <a:prstGeom prst="rect">
            <a:avLst/>
          </a:prstGeom>
        </p:spPr>
      </p:pic>
    </p:spTree>
    <p:extLst>
      <p:ext uri="{BB962C8B-B14F-4D97-AF65-F5344CB8AC3E}">
        <p14:creationId xmlns:p14="http://schemas.microsoft.com/office/powerpoint/2010/main" val="1151695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a:t>Name</a:t>
            </a:r>
          </a:p>
          <a:p>
            <a:r>
              <a:rPr lang="en-US"/>
              <a:t>Department / what you do</a:t>
            </a:r>
          </a:p>
          <a:p>
            <a:r>
              <a:rPr lang="en-US"/>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Spring pt. 1 – </a:t>
            </a:r>
            <a:br>
              <a:rPr lang="en-US" dirty="0"/>
            </a:br>
            <a:r>
              <a:rPr lang="en-US" dirty="0"/>
              <a:t>DH Research / Infrastructure</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dirty="0"/>
              <a:t>What do we mean when we call something a digital project, and how do we define them with an ethos that is meaningful to us? How do infrastructure and administration in the field intersect with DH research, enabling or inhibiting it? </a:t>
            </a:r>
          </a:p>
          <a:p>
            <a:r>
              <a:rPr lang="en-US" dirty="0"/>
              <a:t>Event planning and project design</a:t>
            </a:r>
          </a:p>
          <a:p>
            <a:r>
              <a:rPr lang="en-US" dirty="0"/>
              <a:t>Personal project proposals for next steps</a:t>
            </a:r>
          </a:p>
        </p:txBody>
      </p:sp>
      <p:pic>
        <p:nvPicPr>
          <p:cNvPr id="5" name="Picture 4" descr="A picture containing dog, indoor, sitting, floor&#10;&#10;Description automatically generated">
            <a:extLst>
              <a:ext uri="{FF2B5EF4-FFF2-40B4-BE49-F238E27FC236}">
                <a16:creationId xmlns:a16="http://schemas.microsoft.com/office/drawing/2014/main" id="{47C386F0-267F-E959-2680-4A296B4279FB}"/>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9347200" y="3064933"/>
            <a:ext cx="2844800" cy="3793067"/>
          </a:xfrm>
          <a:prstGeom prst="rect">
            <a:avLst/>
          </a:prstGeom>
        </p:spPr>
      </p:pic>
    </p:spTree>
    <p:extLst>
      <p:ext uri="{BB962C8B-B14F-4D97-AF65-F5344CB8AC3E}">
        <p14:creationId xmlns:p14="http://schemas.microsoft.com/office/powerpoint/2010/main" val="130939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444AE-57BF-3F59-513A-E41FBE1585B9}"/>
              </a:ext>
            </a:extLst>
          </p:cNvPr>
          <p:cNvSpPr>
            <a:spLocks noGrp="1"/>
          </p:cNvSpPr>
          <p:nvPr>
            <p:ph type="title"/>
          </p:nvPr>
        </p:nvSpPr>
        <p:spPr/>
        <p:txBody>
          <a:bodyPr/>
          <a:lstStyle/>
          <a:p>
            <a:r>
              <a:rPr lang="en-US" dirty="0"/>
              <a:t>Spring </a:t>
            </a:r>
            <a:r>
              <a:rPr lang="en-US" dirty="0" err="1"/>
              <a:t>pt</a:t>
            </a:r>
            <a:r>
              <a:rPr lang="en-US" dirty="0"/>
              <a:t> 2 – Code Lab</a:t>
            </a:r>
          </a:p>
        </p:txBody>
      </p:sp>
      <p:sp>
        <p:nvSpPr>
          <p:cNvPr id="3" name="Content Placeholder 2">
            <a:extLst>
              <a:ext uri="{FF2B5EF4-FFF2-40B4-BE49-F238E27FC236}">
                <a16:creationId xmlns:a16="http://schemas.microsoft.com/office/drawing/2014/main" id="{F3D496CF-9495-DC9F-288E-EBAD759B03E0}"/>
              </a:ext>
            </a:extLst>
          </p:cNvPr>
          <p:cNvSpPr>
            <a:spLocks noGrp="1"/>
          </p:cNvSpPr>
          <p:nvPr>
            <p:ph idx="1"/>
          </p:nvPr>
        </p:nvSpPr>
        <p:spPr/>
        <p:txBody>
          <a:bodyPr/>
          <a:lstStyle/>
          <a:p>
            <a:r>
              <a:rPr lang="en-US" dirty="0" err="1"/>
              <a:t>CodeLab</a:t>
            </a:r>
            <a:r>
              <a:rPr lang="en-US" dirty="0"/>
              <a:t> is a semester-long introduction to the foundations programming and computational thinking for Digital Humanities. </a:t>
            </a:r>
          </a:p>
          <a:p>
            <a:r>
              <a:rPr lang="en-US" dirty="0"/>
              <a:t>You will gain experience using a variety of technologies (Python, git/</a:t>
            </a:r>
            <a:r>
              <a:rPr lang="en-US" dirty="0" err="1"/>
              <a:t>github</a:t>
            </a:r>
            <a:r>
              <a:rPr lang="en-US" dirty="0"/>
              <a:t>) relevant to technical work in DH and exercise these new skills with some focused activities relevant to DH work.</a:t>
            </a:r>
          </a:p>
          <a:p>
            <a:r>
              <a:rPr lang="en-US" dirty="0"/>
              <a:t>Variety of outcomes throughout the semester</a:t>
            </a:r>
          </a:p>
          <a:p>
            <a:r>
              <a:rPr lang="en-US" dirty="0"/>
              <a:t>Mic to Shane</a:t>
            </a:r>
          </a:p>
        </p:txBody>
      </p:sp>
      <p:pic>
        <p:nvPicPr>
          <p:cNvPr id="5" name="Picture 4" descr="A picture containing cat, indoor, mammal, laying&#10;&#10;Description automatically generated">
            <a:extLst>
              <a:ext uri="{FF2B5EF4-FFF2-40B4-BE49-F238E27FC236}">
                <a16:creationId xmlns:a16="http://schemas.microsoft.com/office/drawing/2014/main" id="{E999CCCC-F75D-7D6A-0253-4177DAB28CD7}"/>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750300" y="4266602"/>
            <a:ext cx="3441700" cy="2591398"/>
          </a:xfrm>
          <a:prstGeom prst="rect">
            <a:avLst/>
          </a:prstGeom>
        </p:spPr>
      </p:pic>
    </p:spTree>
    <p:extLst>
      <p:ext uri="{BB962C8B-B14F-4D97-AF65-F5344CB8AC3E}">
        <p14:creationId xmlns:p14="http://schemas.microsoft.com/office/powerpoint/2010/main" val="27695937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pt. 3 – </a:t>
            </a:r>
            <a:br>
              <a:rPr lang="en-US" dirty="0"/>
            </a:br>
            <a:r>
              <a:rPr lang="en-US" dirty="0"/>
              <a:t>Hackathon</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Putting it all together. What does concentrated team work on a technical project in DH look like? How do we apply our lessons, community, learning, and project design to a technical problem?</a:t>
            </a:r>
          </a:p>
          <a:p>
            <a:r>
              <a:rPr lang="en-US" dirty="0"/>
              <a:t>A series of intermittent deadlines on the </a:t>
            </a:r>
          </a:p>
          <a:p>
            <a:pPr marL="0" indent="0">
              <a:buNone/>
            </a:pPr>
            <a:r>
              <a:rPr lang="en-US" dirty="0"/>
              <a:t>calendar before then to prepare.</a:t>
            </a:r>
          </a:p>
          <a:p>
            <a:r>
              <a:rPr lang="en-US" dirty="0"/>
              <a:t>Goal is to produce a poster of your work</a:t>
            </a:r>
          </a:p>
          <a:p>
            <a:r>
              <a:rPr lang="en-US" dirty="0"/>
              <a:t>Mic to Shane</a:t>
            </a:r>
          </a:p>
        </p:txBody>
      </p:sp>
      <p:pic>
        <p:nvPicPr>
          <p:cNvPr id="5" name="Picture 4" descr="A cat and a dog on a hardwood floor&#10;&#10;Description automatically generated with low confidence">
            <a:extLst>
              <a:ext uri="{FF2B5EF4-FFF2-40B4-BE49-F238E27FC236}">
                <a16:creationId xmlns:a16="http://schemas.microsoft.com/office/drawing/2014/main" id="{27B24816-D0A4-0680-8675-E71330C3B39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7612565" y="3339868"/>
            <a:ext cx="4204009" cy="3153007"/>
          </a:xfrm>
          <a:prstGeom prst="rect">
            <a:avLst/>
          </a:prstGeom>
        </p:spPr>
      </p:pic>
    </p:spTree>
    <p:extLst>
      <p:ext uri="{BB962C8B-B14F-4D97-AF65-F5344CB8AC3E}">
        <p14:creationId xmlns:p14="http://schemas.microsoft.com/office/powerpoint/2010/main" val="1151865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Initial Things</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a:xfrm>
            <a:off x="838200" y="1825625"/>
            <a:ext cx="6724650" cy="4351338"/>
          </a:xfrm>
        </p:spPr>
        <p:txBody>
          <a:bodyPr/>
          <a:lstStyle/>
          <a:p>
            <a:r>
              <a:rPr lang="en-US" dirty="0"/>
              <a:t>Meet with Shane 1:1 for tech set up</a:t>
            </a:r>
          </a:p>
          <a:p>
            <a:r>
              <a:rPr lang="en-US" dirty="0"/>
              <a:t>Talk to Brandon if you are interested in publishing </a:t>
            </a:r>
          </a:p>
          <a:p>
            <a:r>
              <a:rPr lang="en-US" dirty="0"/>
              <a:t>Readings, etc. on the curriculum page</a:t>
            </a:r>
          </a:p>
          <a:p>
            <a:r>
              <a:rPr lang="en-US" dirty="0"/>
              <a:t>Be present</a:t>
            </a:r>
          </a:p>
          <a:p>
            <a:r>
              <a:rPr lang="en-US" dirty="0"/>
              <a:t>Check in about finances</a:t>
            </a:r>
          </a:p>
          <a:p>
            <a:r>
              <a:rPr lang="en-US" dirty="0"/>
              <a:t>Next meeting starts our regular TR rotation</a:t>
            </a:r>
          </a:p>
        </p:txBody>
      </p:sp>
      <p:pic>
        <p:nvPicPr>
          <p:cNvPr id="5" name="Picture 4" descr="A group of people and a dog&#10;&#10;Description automatically generated with medium confidence">
            <a:extLst>
              <a:ext uri="{FF2B5EF4-FFF2-40B4-BE49-F238E27FC236}">
                <a16:creationId xmlns:a16="http://schemas.microsoft.com/office/drawing/2014/main" id="{F4D05B65-38EB-769B-23A1-3007863D58AD}"/>
              </a:ext>
            </a:extLst>
          </p:cNvPr>
          <p:cNvPicPr>
            <a:picLocks noChangeAspect="1"/>
          </p:cNvPicPr>
          <p:nvPr/>
        </p:nvPicPr>
        <p:blipFill>
          <a:blip r:embed="rId3"/>
          <a:stretch>
            <a:fillRect/>
          </a:stretch>
        </p:blipFill>
        <p:spPr>
          <a:xfrm>
            <a:off x="7562850" y="0"/>
            <a:ext cx="4629150" cy="6858000"/>
          </a:xfrm>
          <a:prstGeom prst="rect">
            <a:avLst/>
          </a:prstGeom>
        </p:spPr>
      </p:pic>
    </p:spTree>
    <p:extLst>
      <p:ext uri="{BB962C8B-B14F-4D97-AF65-F5344CB8AC3E}">
        <p14:creationId xmlns:p14="http://schemas.microsoft.com/office/powerpoint/2010/main" val="40283542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dirty="0"/>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lnSpcReduction="10000"/>
          </a:bodyPr>
          <a:lstStyle/>
          <a:p>
            <a:r>
              <a:rPr lang="en-US" dirty="0"/>
              <a:t>We'll be in 313 for the fall. Hybrid option available as needed.</a:t>
            </a:r>
          </a:p>
          <a:p>
            <a:pPr lvl="1"/>
            <a:r>
              <a:rPr lang="en-US" dirty="0"/>
              <a:t>Make sure you have good Slack notifications set and engage in that space.</a:t>
            </a:r>
          </a:p>
          <a:p>
            <a:r>
              <a:rPr lang="en-US" dirty="0"/>
              <a:t>Up to date info here - </a:t>
            </a:r>
            <a:r>
              <a:rPr lang="en-US" dirty="0" err="1"/>
              <a:t>praxis.scholarslab.org</a:t>
            </a:r>
            <a:r>
              <a:rPr lang="en-US" dirty="0"/>
              <a:t>/curriculum/</a:t>
            </a:r>
          </a:p>
          <a:p>
            <a:pPr lvl="1"/>
            <a:r>
              <a:rPr lang="en-US" dirty="0"/>
              <a:t>Mostly set, but things get shifted around</a:t>
            </a:r>
          </a:p>
          <a:p>
            <a:pPr lvl="1"/>
            <a:r>
              <a:rPr lang="en-US" dirty="0"/>
              <a:t>If something is TBD but you need to know reach out</a:t>
            </a:r>
          </a:p>
          <a:p>
            <a:r>
              <a:rPr lang="en-US" dirty="0"/>
              <a:t>10 hours a week / 4 hours in session together</a:t>
            </a:r>
          </a:p>
          <a:p>
            <a:pPr lvl="1"/>
            <a:r>
              <a:rPr lang="en-US" dirty="0"/>
              <a:t>Tuesdays and Thursdays from 10-12.</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2DBE-4AEA-FE46-A961-DCF78D113C98}"/>
              </a:ext>
            </a:extLst>
          </p:cNvPr>
          <p:cNvSpPr>
            <a:spLocks noGrp="1"/>
          </p:cNvSpPr>
          <p:nvPr>
            <p:ph type="title"/>
          </p:nvPr>
        </p:nvSpPr>
        <p:spPr/>
        <p:txBody>
          <a:bodyPr/>
          <a:lstStyle/>
          <a:p>
            <a:r>
              <a:rPr lang="en-US" dirty="0"/>
              <a:t>Care Policy</a:t>
            </a:r>
          </a:p>
        </p:txBody>
      </p:sp>
      <p:sp>
        <p:nvSpPr>
          <p:cNvPr id="3" name="Content Placeholder 2">
            <a:extLst>
              <a:ext uri="{FF2B5EF4-FFF2-40B4-BE49-F238E27FC236}">
                <a16:creationId xmlns:a16="http://schemas.microsoft.com/office/drawing/2014/main" id="{27A26414-3EC7-B342-9D81-688AE1DB3C25}"/>
              </a:ext>
            </a:extLst>
          </p:cNvPr>
          <p:cNvSpPr>
            <a:spLocks noGrp="1"/>
          </p:cNvSpPr>
          <p:nvPr>
            <p:ph idx="1"/>
          </p:nvPr>
        </p:nvSpPr>
        <p:spPr/>
        <p:txBody>
          <a:bodyPr/>
          <a:lstStyle/>
          <a:p>
            <a:r>
              <a:rPr lang="en-US" dirty="0"/>
              <a:t>The world is a mess – take care of yourself, yours, and each other.</a:t>
            </a:r>
          </a:p>
          <a:p>
            <a:r>
              <a:rPr lang="en-US" dirty="0"/>
              <a:t>It’s fine if you have to miss a session.</a:t>
            </a:r>
          </a:p>
          <a:p>
            <a:r>
              <a:rPr lang="en-US" dirty="0"/>
              <a:t>As a courtesy, let us know if you can’t make it.</a:t>
            </a:r>
          </a:p>
          <a:p>
            <a:r>
              <a:rPr lang="en-US" dirty="0"/>
              <a:t>We’re accountable to each other, though and it’s important to show up, in every sense. </a:t>
            </a:r>
          </a:p>
          <a:p>
            <a:r>
              <a:rPr lang="en-US" dirty="0"/>
              <a:t>We can address things if presence becomes a </a:t>
            </a:r>
          </a:p>
          <a:p>
            <a:pPr marL="0" indent="0">
              <a:buNone/>
            </a:pPr>
            <a:r>
              <a:rPr lang="en-US" dirty="0"/>
              <a:t>problem, but lead with care and kindness first. </a:t>
            </a:r>
          </a:p>
        </p:txBody>
      </p:sp>
      <p:pic>
        <p:nvPicPr>
          <p:cNvPr id="5" name="Picture 4" descr="A cat lying on a shelf&#10;&#10;Description automatically generated with medium confidence">
            <a:extLst>
              <a:ext uri="{FF2B5EF4-FFF2-40B4-BE49-F238E27FC236}">
                <a16:creationId xmlns:a16="http://schemas.microsoft.com/office/drawing/2014/main" id="{E2012291-55F4-81B1-FF8C-1DE1CFF52FFA}"/>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8438444" y="4042833"/>
            <a:ext cx="3753556" cy="2815167"/>
          </a:xfrm>
          <a:prstGeom prst="rect">
            <a:avLst/>
          </a:prstGeom>
        </p:spPr>
      </p:pic>
    </p:spTree>
    <p:extLst>
      <p:ext uri="{BB962C8B-B14F-4D97-AF65-F5344CB8AC3E}">
        <p14:creationId xmlns:p14="http://schemas.microsoft.com/office/powerpoint/2010/main" val="707183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A052B-9BF8-9BA1-1798-E91E7194BDC5}"/>
              </a:ext>
            </a:extLst>
          </p:cNvPr>
          <p:cNvSpPr>
            <a:spLocks noGrp="1"/>
          </p:cNvSpPr>
          <p:nvPr>
            <p:ph type="title"/>
          </p:nvPr>
        </p:nvSpPr>
        <p:spPr/>
        <p:txBody>
          <a:bodyPr/>
          <a:lstStyle/>
          <a:p>
            <a:r>
              <a:rPr lang="en-US" dirty="0"/>
              <a:t>Asking for Help</a:t>
            </a:r>
          </a:p>
        </p:txBody>
      </p:sp>
      <p:sp>
        <p:nvSpPr>
          <p:cNvPr id="3" name="Content Placeholder 2">
            <a:extLst>
              <a:ext uri="{FF2B5EF4-FFF2-40B4-BE49-F238E27FC236}">
                <a16:creationId xmlns:a16="http://schemas.microsoft.com/office/drawing/2014/main" id="{44FA3822-2DC2-F7F8-835C-FE4FAE3A0147}"/>
              </a:ext>
            </a:extLst>
          </p:cNvPr>
          <p:cNvSpPr>
            <a:spLocks noGrp="1"/>
          </p:cNvSpPr>
          <p:nvPr>
            <p:ph idx="1"/>
          </p:nvPr>
        </p:nvSpPr>
        <p:spPr/>
        <p:txBody>
          <a:bodyPr/>
          <a:lstStyle/>
          <a:p>
            <a:r>
              <a:rPr lang="en-US" dirty="0"/>
              <a:t>Work with each other</a:t>
            </a:r>
          </a:p>
          <a:p>
            <a:r>
              <a:rPr lang="en-US" dirty="0"/>
              <a:t>Work with staff</a:t>
            </a:r>
          </a:p>
          <a:p>
            <a:r>
              <a:rPr lang="en-US" dirty="0"/>
              <a:t>We have a team-oriented approach, and we hope you will as well</a:t>
            </a:r>
          </a:p>
          <a:p>
            <a:pPr lvl="1"/>
            <a:r>
              <a:rPr lang="en-US" dirty="0"/>
              <a:t>Means we might have to shuffle who will help you if you reach out</a:t>
            </a:r>
          </a:p>
          <a:p>
            <a:r>
              <a:rPr lang="en-US" dirty="0"/>
              <a:t>Agendas help make sure you get the help you need</a:t>
            </a:r>
          </a:p>
          <a:p>
            <a:r>
              <a:rPr lang="en-US" dirty="0"/>
              <a:t>That is all to say – when reaching out please let us know what you need help on. That will ensure that we get the right person in the room. </a:t>
            </a:r>
          </a:p>
        </p:txBody>
      </p:sp>
    </p:spTree>
    <p:extLst>
      <p:ext uri="{BB962C8B-B14F-4D97-AF65-F5344CB8AC3E}">
        <p14:creationId xmlns:p14="http://schemas.microsoft.com/office/powerpoint/2010/main" val="382197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us know</a:t>
            </a:r>
          </a:p>
          <a:p>
            <a:r>
              <a:rPr lang="en-US" dirty="0"/>
              <a:t>If you think you should get paid but haven't, let us know</a:t>
            </a:r>
          </a:p>
          <a:p>
            <a:r>
              <a:rPr lang="en-US" dirty="0"/>
              <a:t>If you so much as sense an ill wind about finances, let us know</a:t>
            </a:r>
          </a:p>
          <a:p>
            <a:r>
              <a:rPr lang="en-US" dirty="0"/>
              <a:t>Better to be redundant than to be delayed</a:t>
            </a:r>
          </a:p>
          <a:p>
            <a:r>
              <a:rPr lang="en-US" dirty="0"/>
              <a:t>A note on the GSAS portions of your fellowship</a:t>
            </a:r>
          </a:p>
          <a:p>
            <a:r>
              <a:rPr lang="en-US" dirty="0"/>
              <a:t>Let us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0" y="1705481"/>
            <a:ext cx="4320209" cy="1080052"/>
          </a:xfrm>
        </p:spPr>
        <p:txBody>
          <a:bodyPr>
            <a:normAutofit/>
          </a:bodyPr>
          <a:lstStyle/>
          <a:p>
            <a:pPr algn="ctr"/>
            <a:r>
              <a:rPr lang="en-US" sz="3500" dirty="0" err="1"/>
              <a:t>phdplus.virginia.edu</a:t>
            </a:r>
            <a:endParaRPr lang="en-US" sz="3500" dirty="0"/>
          </a:p>
        </p:txBody>
      </p:sp>
      <p:pic>
        <p:nvPicPr>
          <p:cNvPr id="4" name="Picture 3" descr="A cat sitting on a chair&#10;&#10;Description automatically generated">
            <a:extLst>
              <a:ext uri="{FF2B5EF4-FFF2-40B4-BE49-F238E27FC236}">
                <a16:creationId xmlns:a16="http://schemas.microsoft.com/office/drawing/2014/main" id="{07DFBCDF-77D1-AEBD-D6FF-553324BBAD08}"/>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8194629" y="3183467"/>
            <a:ext cx="3674533" cy="3674533"/>
          </a:xfrm>
          <a:prstGeom prst="rect">
            <a:avLst/>
          </a:prstGeom>
        </p:spPr>
      </p:pic>
    </p:spTree>
    <p:extLst>
      <p:ext uri="{BB962C8B-B14F-4D97-AF65-F5344CB8AC3E}">
        <p14:creationId xmlns:p14="http://schemas.microsoft.com/office/powerpoint/2010/main" val="1606511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normAutofit/>
          </a:bodyPr>
          <a:lstStyle/>
          <a:p>
            <a:r>
              <a:rPr lang="en-US" dirty="0"/>
              <a:t>Be thinking about ways to maintain a community </a:t>
            </a:r>
          </a:p>
          <a:p>
            <a:pPr lvl="1"/>
            <a:r>
              <a:rPr lang="en-US" dirty="0"/>
              <a:t>August 25</a:t>
            </a:r>
            <a:r>
              <a:rPr lang="en-US" baseline="30000" dirty="0"/>
              <a:t>th</a:t>
            </a:r>
            <a:r>
              <a:rPr lang="en-US" dirty="0"/>
              <a:t> 5-7; </a:t>
            </a:r>
            <a:r>
              <a:rPr lang="en-US" dirty="0" err="1"/>
              <a:t>Kardinal</a:t>
            </a:r>
            <a:r>
              <a:rPr lang="en-US" dirty="0"/>
              <a:t> Hall</a:t>
            </a:r>
          </a:p>
          <a:p>
            <a:r>
              <a:rPr lang="en-US" dirty="0"/>
              <a:t>DH Fellow colloquium</a:t>
            </a:r>
          </a:p>
          <a:p>
            <a:pPr lvl="1"/>
            <a:r>
              <a:rPr lang="en-US" dirty="0"/>
              <a:t>December 5</a:t>
            </a:r>
            <a:r>
              <a:rPr lang="en-US" baseline="30000" dirty="0"/>
              <a:t>th</a:t>
            </a:r>
            <a:r>
              <a:rPr lang="en-US" dirty="0"/>
              <a:t> 1-2; Jennifer Saunders</a:t>
            </a:r>
          </a:p>
          <a:p>
            <a:r>
              <a:rPr lang="en-US" dirty="0"/>
              <a:t>Will let you know about other relevant events and put them on the curriculum page</a:t>
            </a:r>
          </a:p>
          <a:p>
            <a:r>
              <a:rPr lang="en-US" dirty="0"/>
              <a:t>Come to our events. Let us know if you have ideas!</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dirty="0"/>
              <a:t>Code Lab and Design Lab</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Parallel technical training track</a:t>
            </a:r>
          </a:p>
          <a:p>
            <a:r>
              <a:rPr lang="en-US" dirty="0"/>
              <a:t>Not to separate hacking from yacking, but to make sure both get time</a:t>
            </a:r>
          </a:p>
          <a:p>
            <a:r>
              <a:rPr lang="en-US" dirty="0"/>
              <a:t>Once per week</a:t>
            </a:r>
          </a:p>
          <a:p>
            <a:r>
              <a:rPr lang="en-US" dirty="0"/>
              <a:t>Allows us to go further</a:t>
            </a:r>
          </a:p>
          <a:p>
            <a:r>
              <a:rPr lang="en-US" dirty="0"/>
              <a:t>Fundamentals, Design Lab in fall</a:t>
            </a:r>
          </a:p>
          <a:p>
            <a:r>
              <a:rPr lang="en-US" dirty="0"/>
              <a:t>Code Lab in the Spring</a:t>
            </a:r>
          </a:p>
          <a:p>
            <a:r>
              <a:rPr lang="en-US" dirty="0"/>
              <a:t>More in following slides!</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1212</TotalTime>
  <Words>1289</Words>
  <Application>Microsoft Macintosh PowerPoint</Application>
  <PresentationFormat>Widescreen</PresentationFormat>
  <Paragraphs>159</Paragraphs>
  <Slides>26</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PowerPoint Presentation</vt:lpstr>
      <vt:lpstr>Introductions</vt:lpstr>
      <vt:lpstr>Spaces and Expectations</vt:lpstr>
      <vt:lpstr>Care Policy</vt:lpstr>
      <vt:lpstr>Asking for Help</vt:lpstr>
      <vt:lpstr>Financial Logistics</vt:lpstr>
      <vt:lpstr>phdplus.virginia.edu</vt:lpstr>
      <vt:lpstr>Other Scheduling Things</vt:lpstr>
      <vt:lpstr>Code Lab and Design Lab</vt:lpstr>
      <vt:lpstr>The World According to Shane  (Head Shots)</vt:lpstr>
      <vt:lpstr>Blogging and Writing</vt:lpstr>
      <vt:lpstr>PowerPoint Presentation</vt:lpstr>
      <vt:lpstr>Slack and Social Media</vt:lpstr>
      <vt:lpstr>PowerPoint Presentation</vt:lpstr>
      <vt:lpstr>Model for the Year</vt:lpstr>
      <vt:lpstr>PowerPoint Presentation</vt:lpstr>
      <vt:lpstr>Fall pt. 1 DH Communities – Charter</vt:lpstr>
      <vt:lpstr>Fall pt. 2 - Pedagogy DH Workshop and Teaching Statement</vt:lpstr>
      <vt:lpstr>TechFall – Fundamentals &amp; Design Lab</vt:lpstr>
      <vt:lpstr>Spring pt. 1 –  DH Research / Infrastructure</vt:lpstr>
      <vt:lpstr>Spring pt 2 – Code Lab</vt:lpstr>
      <vt:lpstr>Spring pt. 3 –  Hackathon</vt:lpstr>
      <vt:lpstr>PowerPoint Presentation</vt:lpstr>
      <vt:lpstr>PowerPoint Presentation</vt:lpstr>
      <vt:lpstr>Initial Things</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105</cp:revision>
  <dcterms:created xsi:type="dcterms:W3CDTF">2018-08-20T14:08:11Z</dcterms:created>
  <dcterms:modified xsi:type="dcterms:W3CDTF">2023-08-16T13:44:18Z</dcterms:modified>
</cp:coreProperties>
</file>

<file path=docProps/thumbnail.jpeg>
</file>